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63" r:id="rId4"/>
    <p:sldId id="264" r:id="rId5"/>
    <p:sldId id="266" r:id="rId6"/>
    <p:sldId id="267" r:id="rId7"/>
    <p:sldId id="265" r:id="rId8"/>
    <p:sldId id="261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BD3C8E-8232-42AE-9958-9E09D8A415AA}" v="93" dt="2025-04-01T07:01:52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undo custSel addSld delSld modSld sldOrd">
      <pc:chgData name="Morten Tokkesdal Henriksen" userId="586d5508-1356-4632-a799-29eda7b231a4" providerId="ADAL" clId="{63BD3C8E-8232-42AE-9958-9E09D8A415AA}" dt="2025-04-01T11:12:28.698" v="1145" actId="478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4162319632" sldId="256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3" creationId="{4C36868C-5F13-AE82-F0D9-CCAAD3272D77}"/>
          </ac:spMkLst>
        </pc:spChg>
      </pc:sldChg>
      <pc:sldChg chg="modSp del mod ord">
        <pc:chgData name="Morten Tokkesdal Henriksen" userId="586d5508-1356-4632-a799-29eda7b231a4" providerId="ADAL" clId="{63BD3C8E-8232-42AE-9958-9E09D8A415AA}" dt="2025-03-31T12:23:27.797" v="609" actId="47"/>
        <pc:sldMkLst>
          <pc:docMk/>
          <pc:sldMk cId="587135263" sldId="257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4" creationId="{AF632A1F-D0E7-F8E9-7452-1D10B8FBD6F8}"/>
          </ac:spMkLst>
        </pc:spChg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5" creationId="{4CA94CA4-A5F4-F302-C27C-D3CFD44CECC6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713261125" sldId="262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4-01T07:01:52.590" v="1135" actId="20577"/>
        <pc:sldMkLst>
          <pc:docMk/>
          <pc:sldMk cId="3510810731" sldId="263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510810731" sldId="263"/>
            <ac:spMk id="2" creationId="{5CFA6E92-8391-B5F0-7E71-9DAEF6F64599}"/>
          </ac:spMkLst>
        </pc:spChg>
        <pc:spChg chg="add del mod">
          <ac:chgData name="Morten Tokkesdal Henriksen" userId="586d5508-1356-4632-a799-29eda7b231a4" providerId="ADAL" clId="{63BD3C8E-8232-42AE-9958-9E09D8A415AA}" dt="2025-04-01T07:01:52.590" v="1135" actId="20577"/>
          <ac:spMkLst>
            <pc:docMk/>
            <pc:sldMk cId="3510810731" sldId="263"/>
            <ac:spMk id="3" creationId="{10F1BC77-F91C-B8EA-AA7D-E331CFA9BE47}"/>
          </ac:spMkLst>
        </pc:spChg>
        <pc:spChg chg="add mod">
          <ac:chgData name="Morten Tokkesdal Henriksen" userId="586d5508-1356-4632-a799-29eda7b231a4" providerId="ADAL" clId="{63BD3C8E-8232-42AE-9958-9E09D8A415AA}" dt="2025-03-31T12:11:26.099" v="265" actId="478"/>
          <ac:spMkLst>
            <pc:docMk/>
            <pc:sldMk cId="3510810731" sldId="263"/>
            <ac:spMk id="4" creationId="{2B016970-1A9C-C752-0017-68AFE7C5DBDC}"/>
          </ac:spMkLst>
        </pc:spChg>
        <pc:picChg chg="add mod">
          <ac:chgData name="Morten Tokkesdal Henriksen" userId="586d5508-1356-4632-a799-29eda7b231a4" providerId="ADAL" clId="{63BD3C8E-8232-42AE-9958-9E09D8A415AA}" dt="2025-03-31T12:19:19.297" v="399" actId="1076"/>
          <ac:picMkLst>
            <pc:docMk/>
            <pc:sldMk cId="3510810731" sldId="263"/>
            <ac:picMk id="1026" creationId="{D7767685-E380-A554-6A19-9AA96888E669}"/>
          </ac:picMkLst>
        </pc:picChg>
        <pc:picChg chg="add del mod">
          <ac:chgData name="Morten Tokkesdal Henriksen" userId="586d5508-1356-4632-a799-29eda7b231a4" providerId="ADAL" clId="{63BD3C8E-8232-42AE-9958-9E09D8A415AA}" dt="2025-03-31T12:11:32.205" v="268" actId="478"/>
          <ac:picMkLst>
            <pc:docMk/>
            <pc:sldMk cId="3510810731" sldId="263"/>
            <ac:picMk id="1026" creationId="{FD5CC92A-E890-9FEF-87B4-3F29E2E2CD06}"/>
          </ac:picMkLst>
        </pc:picChg>
        <pc:picChg chg="add mod">
          <ac:chgData name="Morten Tokkesdal Henriksen" userId="586d5508-1356-4632-a799-29eda7b231a4" providerId="ADAL" clId="{63BD3C8E-8232-42AE-9958-9E09D8A415AA}" dt="2025-03-31T12:11:47.279" v="273" actId="1076"/>
          <ac:picMkLst>
            <pc:docMk/>
            <pc:sldMk cId="3510810731" sldId="263"/>
            <ac:picMk id="1028" creationId="{6F7E47BD-FEF3-A00E-4D1A-5F3BD543E312}"/>
          </ac:picMkLst>
        </pc:picChg>
        <pc:picChg chg="add mod">
          <ac:chgData name="Morten Tokkesdal Henriksen" userId="586d5508-1356-4632-a799-29eda7b231a4" providerId="ADAL" clId="{63BD3C8E-8232-42AE-9958-9E09D8A415AA}" dt="2025-03-31T12:11:56.263" v="276" actId="1076"/>
          <ac:picMkLst>
            <pc:docMk/>
            <pc:sldMk cId="3510810731" sldId="263"/>
            <ac:picMk id="1030" creationId="{04CACBC3-94CD-8E1A-6CC2-0DDC4F4505B0}"/>
          </ac:picMkLst>
        </pc:picChg>
      </pc:sldChg>
      <pc:sldChg chg="addSp delSp modSp new add del mod setBg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1540163047" sldId="264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2" creationId="{807B59AC-0886-436A-F429-3C3D3AAEBFAF}"/>
          </ac:spMkLst>
        </pc:spChg>
        <pc:spChg chg="del">
          <ac:chgData name="Morten Tokkesdal Henriksen" userId="586d5508-1356-4632-a799-29eda7b231a4" providerId="ADAL" clId="{63BD3C8E-8232-42AE-9958-9E09D8A415AA}" dt="2025-03-31T12:20:45.464" v="586" actId="478"/>
          <ac:spMkLst>
            <pc:docMk/>
            <pc:sldMk cId="1540163047" sldId="264"/>
            <ac:spMk id="3" creationId="{2009AC77-A158-5FC1-246A-BFDEAA0F1CB5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0" creationId="{47942995-B07F-4636-9A06-C6A104B260A8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4" creationId="{68AF5748-FED8-45BA-8631-26D1D10F3246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6" creationId="{AF2F604E-43BE-4DC3-B983-E071523364F8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7" creationId="{B81933D1-5615-42C7-9C0B-4EB7105CCE2D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8" creationId="{08C9B587-E65E-4B52-B37C-ABEBB6E87928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9" creationId="{19C9EAEA-39D0-4B0E-A0EB-51E7B26740B1}"/>
          </ac:spMkLst>
        </pc:spChg>
        <pc:grpChg chg="add del">
          <ac:chgData name="Morten Tokkesdal Henriksen" userId="586d5508-1356-4632-a799-29eda7b231a4" providerId="ADAL" clId="{63BD3C8E-8232-42AE-9958-9E09D8A415AA}" dt="2025-03-31T12:21:18.917" v="591" actId="26606"/>
          <ac:grpSpMkLst>
            <pc:docMk/>
            <pc:sldMk cId="1540163047" sldId="264"/>
            <ac:grpSpMk id="12" creationId="{032D8612-31EB-44CF-A1D0-14FD4C705424}"/>
          </ac:grpSpMkLst>
        </pc:grpChg>
        <pc:picChg chg="add mod">
          <ac:chgData name="Morten Tokkesdal Henriksen" userId="586d5508-1356-4632-a799-29eda7b231a4" providerId="ADAL" clId="{63BD3C8E-8232-42AE-9958-9E09D8A415AA}" dt="2025-03-31T12:21:18.917" v="591" actId="26606"/>
          <ac:picMkLst>
            <pc:docMk/>
            <pc:sldMk cId="1540163047" sldId="264"/>
            <ac:picMk id="5" creationId="{C80C0E4B-8616-27CD-0774-095EB1132646}"/>
          </ac:picMkLst>
        </pc:picChg>
        <pc:picChg chg="add del mod">
          <ac:chgData name="Morten Tokkesdal Henriksen" userId="586d5508-1356-4632-a799-29eda7b231a4" providerId="ADAL" clId="{63BD3C8E-8232-42AE-9958-9E09D8A415AA}" dt="2025-03-31T12:22:36.755" v="600" actId="478"/>
          <ac:picMkLst>
            <pc:docMk/>
            <pc:sldMk cId="1540163047" sldId="264"/>
            <ac:picMk id="7" creationId="{AC6C6BC2-FEAB-3CF4-F35C-7951F8F2F65F}"/>
          </ac:picMkLst>
        </pc:picChg>
        <pc:picChg chg="add mod">
          <ac:chgData name="Morten Tokkesdal Henriksen" userId="586d5508-1356-4632-a799-29eda7b231a4" providerId="ADAL" clId="{63BD3C8E-8232-42AE-9958-9E09D8A415AA}" dt="2025-03-31T12:23:38.927" v="612" actId="1076"/>
          <ac:picMkLst>
            <pc:docMk/>
            <pc:sldMk cId="1540163047" sldId="264"/>
            <ac:picMk id="9" creationId="{CE80C65D-492C-900B-D524-4E2726C5A0EB}"/>
          </ac:picMkLst>
        </pc:picChg>
        <pc:picChg chg="add">
          <ac:chgData name="Morten Tokkesdal Henriksen" userId="586d5508-1356-4632-a799-29eda7b231a4" providerId="ADAL" clId="{63BD3C8E-8232-42AE-9958-9E09D8A415AA}" dt="2025-03-31T12:21:20.522" v="592"/>
          <ac:picMkLst>
            <pc:docMk/>
            <pc:sldMk cId="1540163047" sldId="264"/>
            <ac:picMk id="2050" creationId="{86F07C4B-36BB-8D57-BF08-3925CF682795}"/>
          </ac:picMkLst>
        </pc:picChg>
      </pc:sldChg>
      <pc:sldChg chg="addSp delSp modSp new mod setBg">
        <pc:chgData name="Morten Tokkesdal Henriksen" userId="586d5508-1356-4632-a799-29eda7b231a4" providerId="ADAL" clId="{63BD3C8E-8232-42AE-9958-9E09D8A415AA}" dt="2025-03-31T14:17:07.848" v="1083" actId="1076"/>
        <pc:sldMkLst>
          <pc:docMk/>
          <pc:sldMk cId="3341611868" sldId="265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2" creationId="{2435FE8A-E22A-1A2E-7BD4-5226AE84DE44}"/>
          </ac:spMkLst>
        </pc:spChg>
        <pc:spChg chg="del">
          <ac:chgData name="Morten Tokkesdal Henriksen" userId="586d5508-1356-4632-a799-29eda7b231a4" providerId="ADAL" clId="{63BD3C8E-8232-42AE-9958-9E09D8A415AA}" dt="2025-03-31T12:24:29.129" v="648" actId="478"/>
          <ac:spMkLst>
            <pc:docMk/>
            <pc:sldMk cId="3341611868" sldId="265"/>
            <ac:spMk id="3" creationId="{DC5A3CA5-1A13-86D5-AB30-EAE7B4D42ABB}"/>
          </ac:spMkLst>
        </pc:spChg>
        <pc:spChg chg="add del mod">
          <ac:chgData name="Morten Tokkesdal Henriksen" userId="586d5508-1356-4632-a799-29eda7b231a4" providerId="ADAL" clId="{63BD3C8E-8232-42AE-9958-9E09D8A415AA}" dt="2025-03-31T12:25:07.583" v="654" actId="478"/>
          <ac:spMkLst>
            <pc:docMk/>
            <pc:sldMk cId="3341611868" sldId="265"/>
            <ac:spMk id="6" creationId="{60875AB5-362F-0FEE-B60B-D600CBCB893E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9" creationId="{68AF5748-FED8-45BA-8631-26D1D10F3246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11" creationId="{AF2F604E-43BE-4DC3-B983-E071523364F8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13" creationId="{08C9B587-E65E-4B52-B37C-ABEBB6E87928}"/>
          </ac:spMkLst>
        </pc:spChg>
        <pc:graphicFrameChg chg="add del mod">
          <ac:chgData name="Morten Tokkesdal Henriksen" userId="586d5508-1356-4632-a799-29eda7b231a4" providerId="ADAL" clId="{63BD3C8E-8232-42AE-9958-9E09D8A415AA}" dt="2025-03-31T14:09:47.808" v="1071" actId="478"/>
          <ac:graphicFrameMkLst>
            <pc:docMk/>
            <pc:sldMk cId="3341611868" sldId="265"/>
            <ac:graphicFrameMk id="7" creationId="{530D628C-68F2-774C-1AA9-1D39699EBBFC}"/>
          </ac:graphicFrameMkLst>
        </pc:graphicFrameChg>
        <pc:picChg chg="add del mod">
          <ac:chgData name="Morten Tokkesdal Henriksen" userId="586d5508-1356-4632-a799-29eda7b231a4" providerId="ADAL" clId="{63BD3C8E-8232-42AE-9958-9E09D8A415AA}" dt="2025-03-31T12:25:13.035" v="656" actId="478"/>
          <ac:picMkLst>
            <pc:docMk/>
            <pc:sldMk cId="3341611868" sldId="265"/>
            <ac:picMk id="4" creationId="{2A980F66-A19F-24C2-B809-B0070CC9AF63}"/>
          </ac:picMkLst>
        </pc:picChg>
        <pc:picChg chg="add del mod">
          <ac:chgData name="Morten Tokkesdal Henriksen" userId="586d5508-1356-4632-a799-29eda7b231a4" providerId="ADAL" clId="{63BD3C8E-8232-42AE-9958-9E09D8A415AA}" dt="2025-03-31T12:25:11.315" v="655" actId="478"/>
          <ac:picMkLst>
            <pc:docMk/>
            <pc:sldMk cId="3341611868" sldId="265"/>
            <ac:picMk id="5" creationId="{5277CDBC-C2A6-88ED-1DC0-E4F0E502A6A9}"/>
          </ac:picMkLst>
        </pc:picChg>
        <pc:picChg chg="add mod">
          <ac:chgData name="Morten Tokkesdal Henriksen" userId="586d5508-1356-4632-a799-29eda7b231a4" providerId="ADAL" clId="{63BD3C8E-8232-42AE-9958-9E09D8A415AA}" dt="2025-03-31T14:17:07.848" v="1083" actId="1076"/>
          <ac:picMkLst>
            <pc:docMk/>
            <pc:sldMk cId="3341611868" sldId="265"/>
            <ac:picMk id="10" creationId="{FEC4C87B-2C9C-9528-F418-36EDFA8DF9FA}"/>
          </ac:picMkLst>
        </pc:picChg>
      </pc:sldChg>
      <pc:sldChg chg="addSp delSp add del setBg delDesignElem">
        <pc:chgData name="Morten Tokkesdal Henriksen" userId="586d5508-1356-4632-a799-29eda7b231a4" providerId="ADAL" clId="{63BD3C8E-8232-42AE-9958-9E09D8A415AA}" dt="2025-03-31T12:24:11.606" v="643"/>
        <pc:sldMkLst>
          <pc:docMk/>
          <pc:sldMk cId="1958151815" sldId="266"/>
        </pc:sldMkLst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4" creationId="{AC7F3878-00B9-2344-2A03-619D1CE2B0F0}"/>
          </ac:spMkLst>
        </pc:spChg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6" creationId="{8A96F99E-83AA-9D1E-4E2E-EAD37DE3E08E}"/>
          </ac:spMkLst>
        </pc:spChg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8" creationId="{4B39FB9E-108F-3188-E50B-8E5EEE79BF1F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4-01T11:12:28.698" v="1145" actId="478"/>
        <pc:sldMkLst>
          <pc:docMk/>
          <pc:sldMk cId="2143159872" sldId="266"/>
        </pc:sldMkLst>
        <pc:spChg chg="del mod">
          <ac:chgData name="Morten Tokkesdal Henriksen" userId="586d5508-1356-4632-a799-29eda7b231a4" providerId="ADAL" clId="{63BD3C8E-8232-42AE-9958-9E09D8A415AA}" dt="2025-03-31T12:50:37.646" v="717" actId="478"/>
          <ac:spMkLst>
            <pc:docMk/>
            <pc:sldMk cId="2143159872" sldId="266"/>
            <ac:spMk id="2" creationId="{E168CD82-77F9-9366-8483-4BC112B4F056}"/>
          </ac:spMkLst>
        </pc:spChg>
        <pc:spChg chg="del mod">
          <ac:chgData name="Morten Tokkesdal Henriksen" userId="586d5508-1356-4632-a799-29eda7b231a4" providerId="ADAL" clId="{63BD3C8E-8232-42AE-9958-9E09D8A415AA}" dt="2025-03-31T12:50:42.125" v="718" actId="478"/>
          <ac:spMkLst>
            <pc:docMk/>
            <pc:sldMk cId="2143159872" sldId="266"/>
            <ac:spMk id="3" creationId="{EC0DB5C8-B04F-CD6E-85CB-A0866A10BB87}"/>
          </ac:spMkLst>
        </pc:spChg>
        <pc:spChg chg="add del mod">
          <ac:chgData name="Morten Tokkesdal Henriksen" userId="586d5508-1356-4632-a799-29eda7b231a4" providerId="ADAL" clId="{63BD3C8E-8232-42AE-9958-9E09D8A415AA}" dt="2025-03-31T12:50:42.125" v="718" actId="478"/>
          <ac:spMkLst>
            <pc:docMk/>
            <pc:sldMk cId="2143159872" sldId="266"/>
            <ac:spMk id="5" creationId="{3441EE17-BBB9-D8C9-EF85-9489D8E2DCA8}"/>
          </ac:spMkLst>
        </pc:spChg>
        <pc:spChg chg="add del mod">
          <ac:chgData name="Morten Tokkesdal Henriksen" userId="586d5508-1356-4632-a799-29eda7b231a4" providerId="ADAL" clId="{63BD3C8E-8232-42AE-9958-9E09D8A415AA}" dt="2025-04-01T11:12:28.698" v="1145" actId="478"/>
          <ac:spMkLst>
            <pc:docMk/>
            <pc:sldMk cId="2143159872" sldId="266"/>
            <ac:spMk id="8" creationId="{800CF5B7-7476-8C60-57D0-9778FF826DC8}"/>
          </ac:spMkLst>
        </pc:spChg>
        <pc:spChg chg="add mod">
          <ac:chgData name="Morten Tokkesdal Henriksen" userId="586d5508-1356-4632-a799-29eda7b231a4" providerId="ADAL" clId="{63BD3C8E-8232-42AE-9958-9E09D8A415AA}" dt="2025-03-31T12:51:46.162" v="724" actId="767"/>
          <ac:spMkLst>
            <pc:docMk/>
            <pc:sldMk cId="2143159872" sldId="266"/>
            <ac:spMk id="9" creationId="{12458757-5983-736C-DAC4-335F956EB81F}"/>
          </ac:spMkLst>
        </pc:spChg>
        <pc:picChg chg="add mod">
          <ac:chgData name="Morten Tokkesdal Henriksen" userId="586d5508-1356-4632-a799-29eda7b231a4" providerId="ADAL" clId="{63BD3C8E-8232-42AE-9958-9E09D8A415AA}" dt="2025-03-31T12:50:59.497" v="721" actId="962"/>
          <ac:picMkLst>
            <pc:docMk/>
            <pc:sldMk cId="2143159872" sldId="266"/>
            <ac:picMk id="7" creationId="{F65064DD-F5B7-C885-1D93-2211F3B62358}"/>
          </ac:picMkLst>
        </pc:picChg>
      </pc:sldChg>
      <pc:sldChg chg="delSp modSp add del mod setBg delDesignElem">
        <pc:chgData name="Morten Tokkesdal Henriksen" userId="586d5508-1356-4632-a799-29eda7b231a4" providerId="ADAL" clId="{63BD3C8E-8232-42AE-9958-9E09D8A415AA}" dt="2025-03-31T12:24:03.683" v="622" actId="47"/>
        <pc:sldMkLst>
          <pc:docMk/>
          <pc:sldMk cId="3049345306" sldId="266"/>
        </pc:sldMkLst>
        <pc:spChg chg="mod">
          <ac:chgData name="Morten Tokkesdal Henriksen" userId="586d5508-1356-4632-a799-29eda7b231a4" providerId="ADAL" clId="{63BD3C8E-8232-42AE-9958-9E09D8A415AA}" dt="2025-03-31T12:23:47.612" v="616" actId="20577"/>
          <ac:spMkLst>
            <pc:docMk/>
            <pc:sldMk cId="3049345306" sldId="266"/>
            <ac:spMk id="2" creationId="{C8974882-5F6F-2F18-62C1-68EA29D844BF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4" creationId="{37E1E22B-29C2-844A-5250-041225660AD5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6" creationId="{3C558A81-7052-4D68-396B-7DB488D275D5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8" creationId="{18B5EBD4-281E-1464-4ED9-54954729B4F9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3-31T14:06:33.986" v="1069" actId="20577"/>
        <pc:sldMkLst>
          <pc:docMk/>
          <pc:sldMk cId="306428811" sldId="267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06428811" sldId="267"/>
            <ac:spMk id="2" creationId="{38A87A9F-A521-D98B-D754-771052A37ED9}"/>
          </ac:spMkLst>
        </pc:spChg>
        <pc:spChg chg="mod">
          <ac:chgData name="Morten Tokkesdal Henriksen" userId="586d5508-1356-4632-a799-29eda7b231a4" providerId="ADAL" clId="{63BD3C8E-8232-42AE-9958-9E09D8A415AA}" dt="2025-03-31T14:06:33.986" v="1069" actId="20577"/>
          <ac:spMkLst>
            <pc:docMk/>
            <pc:sldMk cId="306428811" sldId="267"/>
            <ac:spMk id="3" creationId="{DA38EE73-7219-E5B2-F0DE-FB9BFA4614E0}"/>
          </ac:spMkLst>
        </pc:spChg>
        <pc:spChg chg="add del mod">
          <ac:chgData name="Morten Tokkesdal Henriksen" userId="586d5508-1356-4632-a799-29eda7b231a4" providerId="ADAL" clId="{63BD3C8E-8232-42AE-9958-9E09D8A415AA}" dt="2025-03-31T12:54:11.569" v="953"/>
          <ac:spMkLst>
            <pc:docMk/>
            <pc:sldMk cId="306428811" sldId="267"/>
            <ac:spMk id="4" creationId="{01F1FD6C-069D-0020-C6FA-92E497C987D0}"/>
          </ac:spMkLst>
        </pc:spChg>
        <pc:spChg chg="add mod">
          <ac:chgData name="Morten Tokkesdal Henriksen" userId="586d5508-1356-4632-a799-29eda7b231a4" providerId="ADAL" clId="{63BD3C8E-8232-42AE-9958-9E09D8A415AA}" dt="2025-03-31T12:54:51.051" v="979" actId="20577"/>
          <ac:spMkLst>
            <pc:docMk/>
            <pc:sldMk cId="306428811" sldId="267"/>
            <ac:spMk id="5" creationId="{8465D5B5-BCC7-5D57-BB70-842E8C379397}"/>
          </ac:spMkLst>
        </pc:spChg>
      </pc:sldChg>
      <pc:sldChg chg="delSp add del setBg delDesignElem">
        <pc:chgData name="Morten Tokkesdal Henriksen" userId="586d5508-1356-4632-a799-29eda7b231a4" providerId="ADAL" clId="{63BD3C8E-8232-42AE-9958-9E09D8A415AA}" dt="2025-03-31T12:23:56.055" v="619" actId="47"/>
        <pc:sldMkLst>
          <pc:docMk/>
          <pc:sldMk cId="2065538475" sldId="267"/>
        </pc:sldMkLst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4" creationId="{E367518F-C0A9-1C51-3421-F48144724A63}"/>
          </ac:spMkLst>
        </pc:spChg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6" creationId="{9E6BB33C-276E-2F96-D08A-8FBCF2BA5671}"/>
          </ac:spMkLst>
        </pc:spChg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8" creationId="{68C60774-DA34-B55E-CD45-FED8B6E66CEC}"/>
          </ac:spMkLst>
        </pc:spChg>
      </pc:sldChg>
      <pc:sldChg chg="new del">
        <pc:chgData name="Morten Tokkesdal Henriksen" userId="586d5508-1356-4632-a799-29eda7b231a4" providerId="ADAL" clId="{63BD3C8E-8232-42AE-9958-9E09D8A415AA}" dt="2025-03-31T14:10:45.807" v="1078" actId="680"/>
        <pc:sldMkLst>
          <pc:docMk/>
          <pc:sldMk cId="3530288623" sldId="268"/>
        </pc:sldMkLst>
      </pc:sldChg>
    </pc:docChg>
  </pc:docChgLst>
</pc:chgInfo>
</file>

<file path=ppt/media/image1.jpeg>
</file>

<file path=ppt/media/image10.jpeg>
</file>

<file path=ppt/media/image11.jpg>
</file>

<file path=ppt/media/image2.jpeg>
</file>

<file path=ppt/media/image3.jpe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01-04-2025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627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Testbed for IoUT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en-US" noProof="1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US" sz="3200" i="1" noProof="1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US" noProof="1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A6E92-8391-B5F0-7E71-9DAEF6F64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37610"/>
          </a:xfrm>
        </p:spPr>
        <p:txBody>
          <a:bodyPr/>
          <a:lstStyle/>
          <a:p>
            <a:r>
              <a:rPr lang="en-US" noProof="1"/>
              <a:t>Status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1BC77-F91C-B8EA-AA7D-E331CFA9B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9973"/>
            <a:ext cx="9144000" cy="3397827"/>
          </a:xfrm>
        </p:spPr>
        <p:txBody>
          <a:bodyPr/>
          <a:lstStyle/>
          <a:p>
            <a:pPr algn="l"/>
            <a:r>
              <a:rPr lang="en-US" noProof="1"/>
              <a:t>Stage 1   -  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noProof="1"/>
              <a:t>Successfully transmitted data across our plastic tank</a:t>
            </a:r>
          </a:p>
          <a:p>
            <a:pPr algn="l"/>
            <a:r>
              <a:rPr lang="en-US" noProof="1"/>
              <a:t>Stage 2   -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noProof="1"/>
              <a:t>Replace expensive components from Stage 1 with cheaper alternatives </a:t>
            </a:r>
          </a:p>
          <a:p>
            <a:pPr algn="l"/>
            <a:r>
              <a:rPr lang="en-US" noProof="1"/>
              <a:t>Stage 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noProof="1"/>
              <a:t>Use Stage 2 results for real world application</a:t>
            </a:r>
          </a:p>
        </p:txBody>
      </p:sp>
      <p:pic>
        <p:nvPicPr>
          <p:cNvPr id="1030" name="Picture 6" descr="31,200+ Green Check Mark Stock Photos, Pictures &amp; Royalty ...">
            <a:extLst>
              <a:ext uri="{FF2B5EF4-FFF2-40B4-BE49-F238E27FC236}">
                <a16:creationId xmlns:a16="http://schemas.microsoft.com/office/drawing/2014/main" id="{04CACBC3-94CD-8E1A-6CC2-0DDC4F450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480" y="1859973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7767685-E380-A554-6A19-9AA96888E6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55" t="29244" r="35940" b="31024"/>
          <a:stretch/>
        </p:blipFill>
        <p:spPr bwMode="auto">
          <a:xfrm>
            <a:off x="2880761" y="2691765"/>
            <a:ext cx="526849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810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B59AC-0886-436A-F429-3C3D3AAEB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noProof="1"/>
              <a:t>Stage 1 pipeline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diagram of a system&#10;&#10;AI-generated content may be incorrect.">
            <a:extLst>
              <a:ext uri="{FF2B5EF4-FFF2-40B4-BE49-F238E27FC236}">
                <a16:creationId xmlns:a16="http://schemas.microsoft.com/office/drawing/2014/main" id="{CE80C65D-492C-900B-D524-4E2726C5A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341" y="222559"/>
            <a:ext cx="7101703" cy="624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6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65064DD-F5B7-C885-1D93-2211F3B62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450"/>
            <a:ext cx="121920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15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7A9F-A521-D98B-D754-771052A37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60398"/>
          </a:xfrm>
        </p:spPr>
        <p:txBody>
          <a:bodyPr/>
          <a:lstStyle/>
          <a:p>
            <a:r>
              <a:rPr lang="en-US" noProof="1"/>
              <a:t>TO THE POOL 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8EE73-7219-E5B2-F0DE-FB9BFA461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06168"/>
          </a:xfrm>
        </p:spPr>
        <p:txBody>
          <a:bodyPr/>
          <a:lstStyle/>
          <a:p>
            <a:r>
              <a:rPr lang="en-US" noProof="1"/>
              <a:t>Recreate the same tests over longer distances (6 m)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465D5B5-BCC7-5D57-BB70-842E8C379397}"/>
              </a:ext>
            </a:extLst>
          </p:cNvPr>
          <p:cNvSpPr txBox="1">
            <a:spLocks/>
          </p:cNvSpPr>
          <p:nvPr/>
        </p:nvSpPr>
        <p:spPr>
          <a:xfrm>
            <a:off x="1524000" y="2571933"/>
            <a:ext cx="9144000" cy="68402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(Tomorrow)</a:t>
            </a:r>
          </a:p>
        </p:txBody>
      </p:sp>
    </p:spTree>
    <p:extLst>
      <p:ext uri="{BB962C8B-B14F-4D97-AF65-F5344CB8AC3E}">
        <p14:creationId xmlns:p14="http://schemas.microsoft.com/office/powerpoint/2010/main" val="30642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5FE8A-E22A-1A2E-7BD4-5226AE84D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noProof="1"/>
              <a:t>Stage 2 pipeline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" name="Picture 9" descr="A diagram of a system&#10;&#10;AI-generated content may be incorrect.">
            <a:extLst>
              <a:ext uri="{FF2B5EF4-FFF2-40B4-BE49-F238E27FC236}">
                <a16:creationId xmlns:a16="http://schemas.microsoft.com/office/drawing/2014/main" id="{FEC4C87B-2C9C-9528-F418-36EDFA8D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599" y="266231"/>
            <a:ext cx="6857999" cy="624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1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noProof="1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90</Words>
  <Application>Microsoft Office PowerPoint</Application>
  <PresentationFormat>Widescreen</PresentationFormat>
  <Paragraphs>19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Office Theme</vt:lpstr>
      <vt:lpstr>Testbed for IoUT</vt:lpstr>
      <vt:lpstr>Motivation</vt:lpstr>
      <vt:lpstr>Status</vt:lpstr>
      <vt:lpstr>Stage 1 pipeline</vt:lpstr>
      <vt:lpstr>PowerPoint Presentation</vt:lpstr>
      <vt:lpstr>TO THE POOL !</vt:lpstr>
      <vt:lpstr>Stage 2 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2025-04-01T11:12:34Z</dcterms:modified>
</cp:coreProperties>
</file>

<file path=docProps/thumbnail.jpeg>
</file>